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34BFF-CDCE-4ECE-9BE5-E1D653768CBF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4859C-F319-402F-98B4-F6DA5632F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4859C-F319-402F-98B4-F6DA5632F8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8AFA-90C6-48FE-AE14-A80574772F87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6884-32F5-4AFF-967F-79BD5FEB8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4495800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638800"/>
            <a:ext cx="3048000" cy="1219200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Asit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Kumar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Patnaik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Tandem Synchronicity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Acrylic on Canvas 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42''X 53‘‘</a:t>
            </a:r>
          </a:p>
          <a:p>
            <a:pPr algn="r"/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Title -Tandem Synchroni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0400" cy="56457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5943600"/>
            <a:ext cx="3886200" cy="914400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Ramesh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Gorjala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Krishna </a:t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Mixed Media on Canvas</a:t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27”x 37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8" name="Content Placeholder 7" descr="WhatsApp Image 2017-09-01 at 12.52.57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777656" cy="5638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5867400"/>
            <a:ext cx="3124200" cy="990600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Ramesh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Gorjala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Hanuman</a:t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Mixed Media on Canvas</a:t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38”x 18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Image 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456167" cy="5638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5791200"/>
            <a:ext cx="2514600" cy="1066800"/>
          </a:xfrm>
        </p:spPr>
        <p:txBody>
          <a:bodyPr>
            <a:noAutofit/>
          </a:bodyPr>
          <a:lstStyle/>
          <a:p>
            <a:pPr algn="r"/>
            <a:r>
              <a:rPr lang="en-US" sz="1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 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Shampa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ircar Das            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Matsya </a:t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Acrylic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 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anvas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40” x 40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 descr="SHAMP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522619" cy="6553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5791200"/>
            <a:ext cx="2514600" cy="1066800"/>
          </a:xfrm>
        </p:spPr>
        <p:txBody>
          <a:bodyPr>
            <a:noAutofit/>
          </a:bodyPr>
          <a:lstStyle/>
          <a:p>
            <a:pPr algn="r"/>
            <a:r>
              <a:rPr lang="en-US" sz="1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 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Shampa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ircar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            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Untitled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Lakshmi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Series) </a:t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Acrylic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 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canvas</a:t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40” x 40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" name="Content Placeholder 4" descr="shamp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605626" cy="6553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5791200"/>
            <a:ext cx="2514600" cy="1066800"/>
          </a:xfrm>
        </p:spPr>
        <p:txBody>
          <a:bodyPr>
            <a:noAutofit/>
          </a:bodyPr>
          <a:lstStyle/>
          <a:p>
            <a:pPr algn="r"/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Shampa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ircar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            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Cosmic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Rhythm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Acrylic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 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anvas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26” x 46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</a:t>
            </a:r>
            <a:endParaRPr lang="en-US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8" name="Content Placeholder 7" descr="sha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0474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5715000"/>
            <a:ext cx="2514600" cy="1143000"/>
          </a:xfrm>
        </p:spPr>
        <p:txBody>
          <a:bodyPr>
            <a:noAutofit/>
          </a:bodyPr>
          <a:lstStyle/>
          <a:p>
            <a:pPr algn="r"/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Shampa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ircar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            Untitled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Lakshmi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Series)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Acrylic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 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anvas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26” x 46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Content Placeholder 7" descr="shamp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408427" cy="68579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429000"/>
            <a:ext cx="23622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5791200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Shubhra Das</a:t>
            </a:r>
          </a:p>
          <a:p>
            <a:pPr algn="r"/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Transient Self</a:t>
            </a:r>
            <a:endParaRPr lang="en-US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Oil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 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anvas</a:t>
            </a:r>
            <a:endParaRPr lang="en-US" sz="16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28”x 35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Content Placeholder 5" descr="Shubhra-Das,Transient-Self,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26405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28194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5714999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Shubhra Das</a:t>
            </a:r>
          </a:p>
          <a:p>
            <a:pPr algn="r"/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Royal Serenity</a:t>
            </a:r>
            <a:endParaRPr lang="en-US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Oil 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 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anvas</a:t>
            </a:r>
            <a:endParaRPr lang="en-US" sz="16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29”x50’’</a:t>
            </a:r>
          </a:p>
          <a:p>
            <a:pPr algn="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1600" dirty="0"/>
          </a:p>
        </p:txBody>
      </p:sp>
      <p:pic>
        <p:nvPicPr>
          <p:cNvPr id="6" name="Content Placeholder 5" descr="IMG_20170915_1242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203791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Gallery Art Positive  F 213/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Lado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Sarai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New Delhi 110030 Ph: 011-46604128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www.galleryartpositive.com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SC_4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0"/>
            <a:ext cx="3048000" cy="2046033"/>
          </a:xfrm>
          <a:prstGeom prst="rect">
            <a:avLst/>
          </a:prstGeom>
        </p:spPr>
      </p:pic>
      <p:pic>
        <p:nvPicPr>
          <p:cNvPr id="6" name="Picture 5" descr="IMG_0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7900" y="0"/>
            <a:ext cx="3086100" cy="2057400"/>
          </a:xfrm>
          <a:prstGeom prst="rect">
            <a:avLst/>
          </a:prstGeom>
        </p:spPr>
      </p:pic>
      <p:pic>
        <p:nvPicPr>
          <p:cNvPr id="8" name="Picture 7" descr="IMG_9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2057400"/>
            <a:ext cx="2895600" cy="2059185"/>
          </a:xfrm>
          <a:prstGeom prst="rect">
            <a:avLst/>
          </a:prstGeom>
        </p:spPr>
      </p:pic>
      <p:pic>
        <p:nvPicPr>
          <p:cNvPr id="10" name="Content Placeholder 9" descr="Vineet Kacker-catalogue0028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2895600" cy="2012545"/>
          </a:xfrm>
        </p:spPr>
      </p:pic>
      <p:pic>
        <p:nvPicPr>
          <p:cNvPr id="11" name="Picture 10" descr="Vineet Kacker-catalogue00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057400"/>
            <a:ext cx="2971800" cy="2068373"/>
          </a:xfrm>
          <a:prstGeom prst="rect">
            <a:avLst/>
          </a:prstGeom>
        </p:spPr>
      </p:pic>
      <p:pic>
        <p:nvPicPr>
          <p:cNvPr id="13" name="Picture 2" descr="C:\Users\art\Desktop\imges\LOGO-ARTPOSITIVE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800600"/>
            <a:ext cx="1828800" cy="642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18288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562600"/>
            <a:ext cx="3048000" cy="1295400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Asit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Kumar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Patnaik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oyful Congregation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Acrylic &amp; Oil 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Canvas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60" x 82"</a:t>
            </a:r>
          </a:p>
          <a:p>
            <a:pPr algn="r"/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IMG_20170915_121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432"/>
            <a:ext cx="7214840" cy="52005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1676400" cy="2286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5562600"/>
            <a:ext cx="2819400" cy="1295400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Bratin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khan </a:t>
            </a:r>
          </a:p>
          <a:p>
            <a:pPr algn="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Jugal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Tempera on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Canvas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30”x 60”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59b8ef1919a65Bratin-kh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32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4495800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5638800"/>
            <a:ext cx="3352800" cy="1219200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Bratin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khan 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Lily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Pond 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empera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Canvas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30”x 60”</a:t>
            </a:r>
          </a:p>
          <a:p>
            <a:pPr algn="r"/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59b8ee91a756dBratin-khana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84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4495800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5715000"/>
            <a:ext cx="2895600" cy="11430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Bratin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Khan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Enlightened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Purusha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Tempera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Canvas 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30”x 60”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Bratin-k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56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3962400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5410200"/>
            <a:ext cx="3276600" cy="1447800"/>
          </a:xfrm>
        </p:spPr>
        <p:txBody>
          <a:bodyPr>
            <a:normAutofit fontScale="92500" lnSpcReduction="10000"/>
          </a:bodyPr>
          <a:lstStyle/>
          <a:p>
            <a:endParaRPr lang="en-US" sz="21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Kamar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Alam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 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he 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irst 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unlight </a:t>
            </a:r>
            <a:endParaRPr lang="en-US" sz="17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Oil on 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Canvas</a:t>
            </a:r>
            <a:endParaRPr lang="en-US" sz="17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48”x 36”</a:t>
            </a:r>
          </a:p>
          <a:p>
            <a:pPr algn="r"/>
            <a:endParaRPr lang="en-US" sz="25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US" sz="25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Kamar-Alam,-In-the-first-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49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4495800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5715000"/>
            <a:ext cx="2590800" cy="11430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2300" dirty="0" err="1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Kamar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Alam</a:t>
            </a: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</a:t>
            </a:r>
          </a:p>
          <a:p>
            <a:pPr algn="r"/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Existence </a:t>
            </a:r>
            <a:endParaRPr lang="en-US" sz="23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Oil </a:t>
            </a:r>
            <a:r>
              <a:rPr lang="en-US" sz="23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 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anvas</a:t>
            </a:r>
            <a:endParaRPr lang="en-US" sz="23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48” x 48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”</a:t>
            </a:r>
          </a:p>
          <a:p>
            <a:pPr algn="r"/>
            <a:endParaRPr lang="en-US" sz="1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3244334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Kamar-Alam,Existence,45-by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22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5867400"/>
            <a:ext cx="3200400" cy="990600"/>
          </a:xfrm>
        </p:spPr>
        <p:txBody>
          <a:bodyPr>
            <a:normAutofit fontScale="90000"/>
          </a:bodyPr>
          <a:lstStyle/>
          <a:p>
            <a:pPr algn="r" fontAlgn="base"/>
            <a:r>
              <a:rPr lang="en-US" sz="18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Ramesh</a:t>
            </a:r>
            <a:r>
              <a:rPr lang="en-US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Gorjala</a:t>
            </a:r>
            <a:r>
              <a:rPr lang="en-US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Vishnu</a:t>
            </a:r>
            <a:r>
              <a:rPr lang="en-US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 </a:t>
            </a:r>
            <a:br>
              <a:rPr lang="en-US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Mixed </a:t>
            </a:r>
            <a:r>
              <a:rPr lang="en-US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Media on </a:t>
            </a:r>
            <a:r>
              <a:rPr lang="en-US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Canvas</a:t>
            </a:r>
            <a:br>
              <a:rPr lang="en-US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27”x </a:t>
            </a:r>
            <a:r>
              <a:rPr lang="en-US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37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’’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 descr="Image II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7543799" cy="553997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5791200"/>
            <a:ext cx="3352800" cy="1066800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Ramesh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Gorjala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Kamadhenu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Mixed Media on Canvas</a:t>
            </a:r>
            <a:b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27”x 37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6" name="Content Placeholder 5" descr="WhatsApp Image 2017-09-01 at 12.52.50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7391400" cy="563594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665</TotalTime>
  <Words>111</Words>
  <Application>Microsoft Office PowerPoint</Application>
  <PresentationFormat>On-screen Show (4:3)</PresentationFormat>
  <Paragraphs>48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Ramesh Gorjala  Vishnu  Mixed Media on Canvas 27”x 37’’ </vt:lpstr>
      <vt:lpstr>Ramesh Gorjala   Kamadhenu Mixed Media on Canvas 27”x 37” </vt:lpstr>
      <vt:lpstr>Ramesh Gorjala  Krishna  Mixed Media on Canvas 27”x 37” </vt:lpstr>
      <vt:lpstr>Ramesh Gorjala Hanuman Mixed Media on Canvas 38”x 18” </vt:lpstr>
      <vt:lpstr>   Shampa Sircar Das             Matsya  Acrylic on Canvas 40” x 40” </vt:lpstr>
      <vt:lpstr>   Shampa Sircar Das            Untitled (Lakshmi Series)   Acrylic on canvas 40” x 40” </vt:lpstr>
      <vt:lpstr>   Shampa Sircar Das             Cosmic Rhythm Acrylic on Canvas 26” x 46”</vt:lpstr>
      <vt:lpstr>   Shampa Sircar Das            Untitled (Lakshmi Series)  Acrylic on Canvas 26” x 46”</vt:lpstr>
      <vt:lpstr>Slide 16</vt:lpstr>
      <vt:lpstr>Slide 17</vt:lpstr>
      <vt:lpstr> Gallery Art Positive  F 213/ Lado Sarai  New Delhi 110030 Ph: 011-46604128 www.galleryartpositive.com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</dc:creator>
  <cp:lastModifiedBy>art</cp:lastModifiedBy>
  <cp:revision>64</cp:revision>
  <dcterms:created xsi:type="dcterms:W3CDTF">2017-09-09T07:15:38Z</dcterms:created>
  <dcterms:modified xsi:type="dcterms:W3CDTF">2017-09-18T11:48:22Z</dcterms:modified>
</cp:coreProperties>
</file>